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B"/>
    <a:srgbClr val="F15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81"/>
    <p:restoredTop sz="86397"/>
  </p:normalViewPr>
  <p:slideViewPr>
    <p:cSldViewPr snapToGrid="0">
      <p:cViewPr varScale="1">
        <p:scale>
          <a:sx n="162" d="100"/>
          <a:sy n="162" d="100"/>
        </p:scale>
        <p:origin x="16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974C9-C917-9F43-8E2D-C5C89EF921BF}" type="datetimeFigureOut">
              <a:rPr lang="en-AU" smtClean="0"/>
              <a:t>8/12/23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A4D97-2A30-994F-977E-2D023019FD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051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A4D97-2A30-994F-977E-2D023019FDF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6736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A4D97-2A30-994F-977E-2D023019FDF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92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A4D97-2A30-994F-977E-2D023019FDF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63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A4D97-2A30-994F-977E-2D023019FDF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00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A4D97-2A30-994F-977E-2D023019FDF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86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A4D97-2A30-994F-977E-2D023019FDF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13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A4D97-2A30-994F-977E-2D023019FDF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2719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A4D97-2A30-994F-977E-2D023019FDF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236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A4D97-2A30-994F-977E-2D023019FDF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358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A4D97-2A30-994F-977E-2D023019FDF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593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9A5DE-AEAA-61C7-AA3B-6240DEA54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24268-16F8-3EE4-ED64-749171DA6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9E296-6B65-E659-1AD0-E6454E81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C8D-FA8A-EF46-9EAA-489E18A168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AE979-9C5A-8832-09EA-6A351877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A47A8-F6B8-7D7A-523E-ACA7511E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3CC3-5658-D54C-94EF-FAB6DD9F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0FC2-2044-E834-C155-4A68BDC5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5BA5D-8953-740B-897A-EEC05BA13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36F1D-7A5D-FD5D-4769-F8C19F3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C8D-FA8A-EF46-9EAA-489E18A168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F8F38-1E20-C3DF-EA94-CC7BB7BC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4348E-8090-3301-2A62-63C9B463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3CC3-5658-D54C-94EF-FAB6DD9F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CEBC5C-9582-35A2-3E66-A2CA1CDA7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EF588-8C67-D0CA-F8F2-2C415B0EE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99931-2866-643B-0003-70535288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C8D-FA8A-EF46-9EAA-489E18A168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7AECE-91C3-0EBA-1893-DD56B18F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7758-B78B-7518-915B-96BDAF42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3CC3-5658-D54C-94EF-FAB6DD9F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65A70-E6C0-501D-03B9-33C9F690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6A27B-230E-1E02-AF32-E55EC83DA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8622C-3C1C-D3DC-AD91-5DA6B234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C8D-FA8A-EF46-9EAA-489E18A168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2394A-5839-A8DA-B8CD-74CF557D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BE5F-334C-9DBF-EA2B-C28271E5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3CC3-5658-D54C-94EF-FAB6DD9F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C2B7-8478-2801-BA47-3D052291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826DF-2E8F-1486-6241-7D88CF2FF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9D231-A402-687B-803B-FB8856E7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C8D-FA8A-EF46-9EAA-489E18A168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92F33-82E7-C0C2-E6FE-8C4E58D1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53FA-9A77-9A36-8013-9425EB8E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3CC3-5658-D54C-94EF-FAB6DD9F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FED7-F9D1-2C80-1FC8-1C3C83AA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F1DB4-C862-8AB6-FB93-4861FEA7F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7007B-56F5-83F7-7D93-40AD0734B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8543F-3C4E-C80B-5B0A-6A64C6C1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C8D-FA8A-EF46-9EAA-489E18A168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4010F-E879-22A0-B323-3FA40B38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7B57B-D955-380A-5189-20850A88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3CC3-5658-D54C-94EF-FAB6DD9F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3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A8EA-3ACA-26F4-BB6E-C209FFF6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AD2FA-E0A6-DBBF-71B0-E4B940CF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53CA50-221F-64AB-9E94-9771648D1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E17F2-F114-2AF7-41D5-AD24D886E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24D0A-9812-8E84-23E3-3EC2D2DA3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F38E49-1395-65CA-934B-E4D83023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C8D-FA8A-EF46-9EAA-489E18A168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B34EE0-6138-3BD0-FAAF-0F9438FF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A5F78-7E53-BBF1-F69C-33A58891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3CC3-5658-D54C-94EF-FAB6DD9F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8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3C05-30DD-F278-4D8B-084FD71E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37EA9-C0CE-7B9E-4E04-E7B996B5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C8D-FA8A-EF46-9EAA-489E18A168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1D3A4B-DC53-C0E8-BD61-A273C6F6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10DD0-9801-6CFC-A080-BD933D43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3CC3-5658-D54C-94EF-FAB6DD9F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5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BF8612-23E5-8A03-D429-E3868B79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C8D-FA8A-EF46-9EAA-489E18A168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3C904-DBB0-3647-5938-1EA539D9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80FBD-06A6-207A-4BCD-D66CE0B8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3CC3-5658-D54C-94EF-FAB6DD9F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1445D-9391-2D87-6FC9-A30EEB91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5A153-480D-ADF7-1EB2-5A8E8CA65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25662-2A2E-CDCD-3E10-4AA282EBD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C22DB-9B06-1CE9-F8D7-DB87E20B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C8D-FA8A-EF46-9EAA-489E18A168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F6557-F083-7C5F-F6B0-6AF7198C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69306-5B2A-2D96-29CF-48BC4360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3CC3-5658-D54C-94EF-FAB6DD9F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D27E-514A-E9D9-C133-EF2EDC332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78E23-4CDA-321C-9233-4CA286E54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F91CA-9D99-EFF1-570E-971EC0889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F97C4-502B-2762-2547-4C996184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5C8D-FA8A-EF46-9EAA-489E18A168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78253-DEBF-42C0-349F-9C743E08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5B5C7-2546-0742-B927-2EEAC5D87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3CC3-5658-D54C-94EF-FAB6DD9F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4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42D30-2C07-4A41-F227-715A0325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D0902-0257-97F7-22CB-CC0C26D86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2ED3-35B6-1EFD-FE1D-1D5A04C2E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7AB85C8D-FA8A-EF46-9EAA-489E18A16881}" type="datetimeFigureOut">
              <a:rPr lang="en-US" smtClean="0"/>
              <a:pPr/>
              <a:t>12/8/23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7F867-EC09-2D95-26FC-E88504BCA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EBFFF-592D-AFD9-BE2B-D7534418C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1AAF3CC3-5658-D54C-94EF-FAB6DD9FBA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2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FC4F39-2A20-4F43-1D08-1761763A7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5B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04FB0-5E29-352D-47FC-2722D47F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924422"/>
            <a:ext cx="12192000" cy="1927065"/>
          </a:xfrm>
          <a:prstGeom prst="rect">
            <a:avLst/>
          </a:prstGeom>
          <a:solidFill>
            <a:srgbClr val="3A3A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D41084-CB2F-BAD4-1A53-E5C2E2ECA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0000">
            <a:off x="782917" y="2556647"/>
            <a:ext cx="2835728" cy="2297041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D69ED2-BEF6-E2D9-C234-ED13B207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0000">
            <a:off x="49767" y="1257993"/>
            <a:ext cx="2769299" cy="2119159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B14E8C-EF07-A3BA-374F-2D0838670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0000">
            <a:off x="914597" y="52206"/>
            <a:ext cx="3028008" cy="2070996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9FCBE0-FA1D-AD1A-B12E-128EF4F2A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00000">
            <a:off x="8535126" y="2246537"/>
            <a:ext cx="3040119" cy="2509072"/>
          </a:xfrm>
          <a:prstGeom prst="rect">
            <a:avLst/>
          </a:prstGeom>
          <a:effectLst>
            <a:outerShdw blurRad="181989" dist="131347" dir="2700000" algn="tl" rotWithShape="0">
              <a:prstClr val="black">
                <a:alpha val="29908"/>
              </a:prst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4CAEB3-C411-43A3-98B1-F4A54A586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20000">
            <a:off x="9259269" y="1288151"/>
            <a:ext cx="3198474" cy="2349996"/>
          </a:xfrm>
          <a:prstGeom prst="rect">
            <a:avLst/>
          </a:prstGeom>
          <a:effectLst>
            <a:outerShdw blurRad="181989" dist="131347" dir="2700000" algn="tl" rotWithShape="0">
              <a:prstClr val="black">
                <a:alpha val="29908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204CA6-EB43-1BD4-72E8-D3969108F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0000">
            <a:off x="8358529" y="107570"/>
            <a:ext cx="2820089" cy="2219245"/>
          </a:xfrm>
          <a:prstGeom prst="rect">
            <a:avLst/>
          </a:prstGeom>
          <a:effectLst>
            <a:outerShdw blurRad="181989" dist="131347" dir="2700000" algn="tl" rotWithShape="0">
              <a:prstClr val="black">
                <a:alpha val="29908"/>
              </a:prst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99583D-E3F8-E5CE-6A5D-BDFA51DD4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7607"/>
            <a:ext cx="9144000" cy="7142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can go in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B780B-00DD-3D3A-ECEA-F870FFFCE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41959"/>
            <a:ext cx="9144000" cy="103564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Title Screen – Option 1</a:t>
            </a:r>
            <a:endParaRPr lang="en-AU" sz="4800" b="1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9" name="Picture 8" descr="'Palliative Care: It's more than they think' logo.">
            <a:extLst>
              <a:ext uri="{FF2B5EF4-FFF2-40B4-BE49-F238E27FC236}">
                <a16:creationId xmlns:a16="http://schemas.microsoft.com/office/drawing/2014/main" id="{D6467791-5FD2-2C33-1B62-9E2F3149A3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0127" y="361395"/>
            <a:ext cx="4671745" cy="41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7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704FB0-5E29-352D-47FC-2722D47F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27838"/>
          </a:xfrm>
          <a:prstGeom prst="rect">
            <a:avLst/>
          </a:prstGeom>
          <a:solidFill>
            <a:srgbClr val="3A3A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FC4F39-2A20-4F43-1D08-1761763A7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5B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41AC3-1459-D5EC-9B8B-999A6FC8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7233531" y="1195386"/>
            <a:ext cx="4089700" cy="1166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39E4A5-3FD8-C720-3D90-1FE33F909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6000"/>
          </a:blip>
          <a:stretch>
            <a:fillRect/>
          </a:stretch>
        </p:blipFill>
        <p:spPr>
          <a:xfrm>
            <a:off x="-1070483" y="3001566"/>
            <a:ext cx="4804632" cy="178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28ACFF-F499-FBE3-A935-AA86366D7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3000"/>
          </a:blip>
          <a:stretch>
            <a:fillRect/>
          </a:stretch>
        </p:blipFill>
        <p:spPr>
          <a:xfrm>
            <a:off x="1530649" y="272370"/>
            <a:ext cx="3234249" cy="82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EC0E06-0C25-B6B4-EB2B-79C119D2F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9000"/>
          </a:blip>
          <a:stretch>
            <a:fillRect/>
          </a:stretch>
        </p:blipFill>
        <p:spPr>
          <a:xfrm>
            <a:off x="9436081" y="5435093"/>
            <a:ext cx="3700285" cy="13770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4D62E4-A74B-006D-D702-C8F02A5166A7}"/>
              </a:ext>
            </a:extLst>
          </p:cNvPr>
          <p:cNvSpPr txBox="1"/>
          <p:nvPr/>
        </p:nvSpPr>
        <p:spPr>
          <a:xfrm>
            <a:off x="1888733" y="5771492"/>
            <a:ext cx="8414534" cy="587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kern="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Produced in conjunction with </a:t>
            </a:r>
            <a:r>
              <a:rPr lang="en-US" sz="1400" i="1" kern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Queensland University of Technology </a:t>
            </a:r>
          </a:p>
          <a:p>
            <a:pPr algn="ctr">
              <a:lnSpc>
                <a:spcPts val="2000"/>
              </a:lnSpc>
            </a:pPr>
            <a:r>
              <a:rPr lang="en-US" sz="1400" kern="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</a:t>
            </a:r>
            <a:r>
              <a:rPr lang="en-US" sz="1400" i="1" kern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Queensland Health</a:t>
            </a:r>
            <a:r>
              <a:rPr lang="en-US" sz="1400" kern="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through funding from </a:t>
            </a:r>
            <a:r>
              <a:rPr lang="en-US" sz="1400" i="1" kern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Prince Charles Hospital Foundation</a:t>
            </a:r>
          </a:p>
        </p:txBody>
      </p:sp>
      <p:sp>
        <p:nvSpPr>
          <p:cNvPr id="17" name="TextBox 16" descr="Contact Information">
            <a:extLst>
              <a:ext uri="{FF2B5EF4-FFF2-40B4-BE49-F238E27FC236}">
                <a16:creationId xmlns:a16="http://schemas.microsoft.com/office/drawing/2014/main" id="{E4559DA2-413C-8E84-57F8-3C2C99E65518}"/>
              </a:ext>
            </a:extLst>
          </p:cNvPr>
          <p:cNvSpPr txBox="1"/>
          <p:nvPr/>
        </p:nvSpPr>
        <p:spPr>
          <a:xfrm>
            <a:off x="2541740" y="3856434"/>
            <a:ext cx="7108520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find out more, visit </a:t>
            </a:r>
          </a:p>
          <a:p>
            <a:pPr algn="ctr">
              <a:lnSpc>
                <a:spcPts val="2400"/>
              </a:lnSpc>
              <a:spcAft>
                <a:spcPts val="900"/>
              </a:spcAft>
            </a:pPr>
            <a:r>
              <a:rPr lang="en-US" sz="2000" b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www.morethanyouthink.org.au</a:t>
            </a:r>
            <a:endParaRPr lang="en-US" sz="2000" b="1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Palliative Care Australia @</a:t>
            </a:r>
          </a:p>
          <a:p>
            <a:pPr algn="ctr">
              <a:lnSpc>
                <a:spcPts val="2400"/>
              </a:lnSpc>
            </a:pPr>
            <a:r>
              <a:rPr lang="en-US" sz="20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www.palliativecare.org.au</a:t>
            </a:r>
            <a:endParaRPr lang="en-US" sz="2000" b="1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13" name="Picture 12" descr="Palliative Care Australia Logo">
            <a:extLst>
              <a:ext uri="{FF2B5EF4-FFF2-40B4-BE49-F238E27FC236}">
                <a16:creationId xmlns:a16="http://schemas.microsoft.com/office/drawing/2014/main" id="{B29EBC57-D9F0-118D-9520-A6C53F5FE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469" y="1888436"/>
            <a:ext cx="2275062" cy="141626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A8C0E7-F3E5-7BFB-2F43-CD303A502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84681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FC4F39-2A20-4F43-1D08-1761763A7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5B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04FB0-5E29-352D-47FC-2722D47F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924422"/>
            <a:ext cx="12192000" cy="1927065"/>
          </a:xfrm>
          <a:prstGeom prst="rect">
            <a:avLst/>
          </a:prstGeom>
          <a:solidFill>
            <a:srgbClr val="3A3A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41AC3-1459-D5EC-9B8B-999A6FC8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6665619" y="880393"/>
            <a:ext cx="4089700" cy="1166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39E4A5-3FD8-C720-3D90-1FE33F909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285946" y="2819388"/>
            <a:ext cx="4804632" cy="178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28ACFF-F499-FBE3-A935-AA86366D7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-1292433" y="166186"/>
            <a:ext cx="3234249" cy="82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EC0E06-0C25-B6B4-EB2B-79C119D2F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390056" y="2130873"/>
            <a:ext cx="3700285" cy="137703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99583D-E3F8-E5CE-6A5D-BDFA51DD4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77607"/>
            <a:ext cx="9144000" cy="71420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can go in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B780B-00DD-3D3A-ECEA-F870FFFCE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41959"/>
            <a:ext cx="9144000" cy="103564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Title Screen – Option 2</a:t>
            </a:r>
            <a:endParaRPr lang="en-AU" sz="4800" b="1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9" name="Picture 8" descr="'Palliative Care: It's more than they think' logo.">
            <a:extLst>
              <a:ext uri="{FF2B5EF4-FFF2-40B4-BE49-F238E27FC236}">
                <a16:creationId xmlns:a16="http://schemas.microsoft.com/office/drawing/2014/main" id="{D6467791-5FD2-2C33-1B62-9E2F3149A3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127" y="361395"/>
            <a:ext cx="4671745" cy="41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797B6A-4954-A455-316D-ED15F9758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815173"/>
            <a:ext cx="12192000" cy="1012665"/>
          </a:xfrm>
          <a:prstGeom prst="rect">
            <a:avLst/>
          </a:prstGeom>
          <a:solidFill>
            <a:srgbClr val="3A3A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ED420-55FB-3965-87B3-6488574E3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347" y="5151012"/>
            <a:ext cx="1658295" cy="14830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1DEA-BC54-4E35-1979-AFFC3211C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AU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consectetur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ipsum a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interdum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diam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blandit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vel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lectus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euismod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velit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non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dui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dignissim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sed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sagittis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diam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vivamus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mattis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mauris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nisl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A8FA4-2613-BC5B-259D-D97EDC6E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Page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1587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560025-5568-2089-8BE4-294B4EC5B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2200" y="0"/>
            <a:ext cx="6019800" cy="6858000"/>
          </a:xfrm>
          <a:prstGeom prst="rect">
            <a:avLst/>
          </a:prstGeom>
          <a:solidFill>
            <a:srgbClr val="F15B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107AF3-128C-131B-09D2-84EC2EC1A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6700729" y="1988806"/>
            <a:ext cx="5938899" cy="4901495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AC91BC-5A20-9982-5F6C-9BE5A222E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60000">
            <a:off x="5998010" y="60566"/>
            <a:ext cx="5637797" cy="4436617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0065B-9774-0AAE-55BD-3F7261BAEE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Lorem ipsum </a:t>
            </a:r>
            <a:r>
              <a:rPr lang="en-AU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dolor</a:t>
            </a:r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sit </a:t>
            </a:r>
            <a:r>
              <a:rPr lang="en-AU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amet</a:t>
            </a:r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A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</a:t>
            </a:r>
            <a:r>
              <a:rPr lang="en-AU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onsectetur</a:t>
            </a:r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AU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adipiscing</a:t>
            </a:r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AU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elit</a:t>
            </a:r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AU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etiam</a:t>
            </a:r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sit </a:t>
            </a:r>
            <a:r>
              <a:rPr lang="en-AU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amet</a:t>
            </a:r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ipsum a </a:t>
            </a:r>
            <a:r>
              <a:rPr lang="en-AU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orci</a:t>
            </a:r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AU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aliquet</a:t>
            </a:r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AU" b="1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interdum</a:t>
            </a:r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sed diam.</a:t>
            </a:r>
          </a:p>
          <a:p>
            <a:pPr marL="0" indent="0">
              <a:buNone/>
            </a:pP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landit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vel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lectus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euismod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velit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non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Nunc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dui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dignissim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EEB1A-CF94-60B5-4A2A-AB195EB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Page Title Here</a:t>
            </a:r>
          </a:p>
        </p:txBody>
      </p:sp>
    </p:spTree>
    <p:extLst>
      <p:ext uri="{BB962C8B-B14F-4D97-AF65-F5344CB8AC3E}">
        <p14:creationId xmlns:p14="http://schemas.microsoft.com/office/powerpoint/2010/main" val="235795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560025-5568-2089-8BE4-294B4EC5B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19800" cy="6858000"/>
          </a:xfrm>
          <a:prstGeom prst="rect">
            <a:avLst/>
          </a:prstGeom>
          <a:solidFill>
            <a:srgbClr val="F15B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60D44E-6AC4-657F-A17E-0C3784AE2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883626" y="2592628"/>
            <a:ext cx="5461861" cy="4424304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EE76C3-33A5-1F7A-CC0D-1CEFD1A0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-521448" y="84690"/>
            <a:ext cx="5891940" cy="4029772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E2D55-8F43-E46B-3BA7-A59D626F28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onsectetur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ipsum a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interdum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diam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landit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vel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lectus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euismod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velit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non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dui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EEB1A-CF94-60B5-4A2A-AB195EB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Page Title Here</a:t>
            </a:r>
          </a:p>
        </p:txBody>
      </p:sp>
    </p:spTree>
    <p:extLst>
      <p:ext uri="{BB962C8B-B14F-4D97-AF65-F5344CB8AC3E}">
        <p14:creationId xmlns:p14="http://schemas.microsoft.com/office/powerpoint/2010/main" val="413513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560025-5568-2089-8BE4-294B4EC5B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2200" y="0"/>
            <a:ext cx="6019800" cy="6858000"/>
          </a:xfrm>
          <a:prstGeom prst="rect">
            <a:avLst/>
          </a:prstGeom>
          <a:solidFill>
            <a:srgbClr val="F15B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ADA9B-393C-39F2-FC96-3E355E0BB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rgbClr val="3A3A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D80DF-FF43-035F-4D8D-8B13A29A6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6700729" y="1988806"/>
            <a:ext cx="5938899" cy="4901495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8969CE-21B8-C2A2-1F67-3A345F789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60000">
            <a:off x="5998010" y="60566"/>
            <a:ext cx="5637797" cy="4436617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0065B-9774-0AAE-55BD-3F7261BAEE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b="1" i="1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Lorem ipsum </a:t>
            </a:r>
            <a:r>
              <a:rPr lang="en-AU" b="1" i="1" dirty="0" err="1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dolor</a:t>
            </a:r>
            <a:r>
              <a:rPr lang="en-AU" b="1" i="1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sit </a:t>
            </a:r>
            <a:r>
              <a:rPr lang="en-AU" b="1" i="1" dirty="0" err="1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amet</a:t>
            </a:r>
            <a:r>
              <a:rPr lang="en-AU" b="1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AU" b="1" i="1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</a:t>
            </a:r>
            <a:r>
              <a:rPr lang="en-AU" b="1" i="1" dirty="0" err="1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onsectetur</a:t>
            </a:r>
            <a:r>
              <a:rPr lang="en-AU" b="1" i="1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AU" b="1" i="1" dirty="0" err="1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adipiscing</a:t>
            </a:r>
            <a:r>
              <a:rPr lang="en-AU" b="1" i="1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AU" b="1" i="1" dirty="0" err="1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elit</a:t>
            </a:r>
            <a:r>
              <a:rPr lang="en-AU" b="1" i="1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AU" b="1" i="1" dirty="0" err="1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etiam</a:t>
            </a:r>
            <a:r>
              <a:rPr lang="en-AU" b="1" i="1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sit </a:t>
            </a:r>
            <a:r>
              <a:rPr lang="en-AU" b="1" i="1" dirty="0" err="1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amet</a:t>
            </a:r>
            <a:r>
              <a:rPr lang="en-AU" b="1" i="1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ipsum a </a:t>
            </a:r>
            <a:r>
              <a:rPr lang="en-AU" b="1" i="1" dirty="0" err="1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orci</a:t>
            </a:r>
            <a:r>
              <a:rPr lang="en-AU" b="1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AU" b="1" i="1" dirty="0" err="1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aliquet</a:t>
            </a:r>
            <a:r>
              <a:rPr lang="en-AU" b="1" i="1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  <a:r>
              <a:rPr lang="en-AU" b="1" i="1" dirty="0" err="1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interdum</a:t>
            </a:r>
            <a:r>
              <a:rPr lang="en-AU" b="1" i="1" dirty="0">
                <a:solidFill>
                  <a:schemeClr val="bg1"/>
                </a:solidFill>
                <a:effectLst/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sed diam.</a:t>
            </a:r>
          </a:p>
          <a:p>
            <a:pPr marL="0" indent="0">
              <a:buNone/>
            </a:pPr>
            <a:r>
              <a:rPr lang="en-AU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landit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vel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lectus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euismod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velit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0" indent="0">
              <a:buNone/>
            </a:pP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non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Nunc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dui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r>
              <a:rPr lang="en-AU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Nullam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ut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dignissim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EEB1A-CF94-60B5-4A2A-AB195EB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Page Title Here</a:t>
            </a:r>
          </a:p>
        </p:txBody>
      </p:sp>
    </p:spTree>
    <p:extLst>
      <p:ext uri="{BB962C8B-B14F-4D97-AF65-F5344CB8AC3E}">
        <p14:creationId xmlns:p14="http://schemas.microsoft.com/office/powerpoint/2010/main" val="138714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560025-5568-2089-8BE4-294B4EC5B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19800" cy="6858000"/>
          </a:xfrm>
          <a:prstGeom prst="rect">
            <a:avLst/>
          </a:prstGeom>
          <a:solidFill>
            <a:srgbClr val="F15B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A1B427-E6CC-EBF5-8364-4DA760DCE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rgbClr val="3A3A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03806A-849C-07F2-E918-062AF27F4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883626" y="2592628"/>
            <a:ext cx="5461861" cy="4424304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2B3E09-DA7B-6088-A322-7925B3B4F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-521448" y="84690"/>
            <a:ext cx="5891940" cy="4029772"/>
          </a:xfrm>
          <a:prstGeom prst="rect">
            <a:avLst/>
          </a:prstGeom>
          <a:effectLst>
            <a:outerShdw blurRad="1778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E2D55-8F43-E46B-3BA7-A59D626F28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AU" dirty="0">
              <a:solidFill>
                <a:schemeClr val="bg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onsectetur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endParaRPr lang="en-AU" dirty="0">
              <a:solidFill>
                <a:schemeClr val="bg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ipsum a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endParaRPr lang="en-AU" dirty="0">
              <a:solidFill>
                <a:schemeClr val="bg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interdum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diam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endParaRPr lang="en-AU" dirty="0">
              <a:solidFill>
                <a:schemeClr val="bg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landit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vel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lectus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AU" dirty="0">
              <a:solidFill>
                <a:schemeClr val="bg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Euismod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velit</a:t>
            </a:r>
            <a:endParaRPr lang="en-AU" dirty="0">
              <a:solidFill>
                <a:schemeClr val="bg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Quisque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non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aliquam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arcu</a:t>
            </a:r>
            <a:endParaRPr lang="en-AU" dirty="0">
              <a:solidFill>
                <a:schemeClr val="bg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Nunc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nec</a:t>
            </a:r>
            <a:r>
              <a:rPr lang="en-AU" dirty="0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dui </a:t>
            </a:r>
            <a:r>
              <a:rPr lang="en-AU" dirty="0" err="1">
                <a:solidFill>
                  <a:schemeClr val="bg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turpis</a:t>
            </a:r>
            <a:endParaRPr lang="en-AU" dirty="0">
              <a:solidFill>
                <a:schemeClr val="bg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EEB1A-CF94-60B5-4A2A-AB195EB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Page Title Here</a:t>
            </a:r>
          </a:p>
        </p:txBody>
      </p:sp>
    </p:spTree>
    <p:extLst>
      <p:ext uri="{BB962C8B-B14F-4D97-AF65-F5344CB8AC3E}">
        <p14:creationId xmlns:p14="http://schemas.microsoft.com/office/powerpoint/2010/main" val="243859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0A9581-9FF3-4502-A237-337C4E6BC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F36935-86B0-7C1E-0878-C6208C767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193" y="5586366"/>
            <a:ext cx="15020818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B65D8-3264-24F8-704A-4CDD062C8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00" y="1404416"/>
            <a:ext cx="7772400" cy="54406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0065B-9774-0AAE-55BD-3F7261BAE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0741"/>
          </a:xfrm>
        </p:spPr>
        <p:txBody>
          <a:bodyPr>
            <a:normAutofit lnSpcReduction="10000"/>
          </a:bodyPr>
          <a:lstStyle/>
          <a:p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</a:t>
            </a:r>
            <a:r>
              <a:rPr lang="en-AU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onsectetur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ipsum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orci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interdum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diam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landit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vel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lectus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Euismod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velit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EEB1A-CF94-60B5-4A2A-AB195EB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94196" cy="1325563"/>
          </a:xfrm>
        </p:spPr>
        <p:txBody>
          <a:bodyPr/>
          <a:lstStyle/>
          <a:p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Page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2566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2F2E63-8580-A563-9FA0-7D167C00B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9C066-72B6-2E7D-DF0A-FF5F957B8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661" y="1233189"/>
            <a:ext cx="6879178" cy="63412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0065B-9774-0AAE-55BD-3F7261BAE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04517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Lorem ipsum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dolor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</a:p>
          <a:p>
            <a:r>
              <a:rPr lang="en-AU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onsectetur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adipiscing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elit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Etiam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ipsum </a:t>
            </a:r>
          </a:p>
          <a:p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Aliquet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interdum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Sed diam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risus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landit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vel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lectus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sit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amet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Condimentum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Euismod</a:t>
            </a:r>
            <a:r>
              <a:rPr lang="en-AU" dirty="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velit</a:t>
            </a:r>
            <a:endParaRPr lang="en-AU" dirty="0">
              <a:solidFill>
                <a:srgbClr val="000000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EEB1A-CF94-60B5-4A2A-AB195EB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94196" cy="1325563"/>
          </a:xfrm>
        </p:spPr>
        <p:txBody>
          <a:bodyPr/>
          <a:lstStyle/>
          <a:p>
            <a:pPr algn="r"/>
            <a:r>
              <a:rPr lang="en-US" dirty="0">
                <a:ea typeface="Open Sans Light" panose="020B0306030504020204" pitchFamily="34" charset="0"/>
                <a:cs typeface="Open Sans Light" panose="020B0306030504020204" pitchFamily="34" charset="0"/>
              </a:rPr>
              <a:t>Page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37407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357</Words>
  <Application>Microsoft Macintosh PowerPoint</Application>
  <PresentationFormat>Widescreen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</vt:lpstr>
      <vt:lpstr>Open Sans Light</vt:lpstr>
      <vt:lpstr>Open Sans Semibold</vt:lpstr>
      <vt:lpstr>Office Theme</vt:lpstr>
      <vt:lpstr>Title Screen – Option 1</vt:lpstr>
      <vt:lpstr>Title Screen – Option 2</vt:lpstr>
      <vt:lpstr>Page Title Goes Here</vt:lpstr>
      <vt:lpstr>Page Title Here</vt:lpstr>
      <vt:lpstr>Page Title Here</vt:lpstr>
      <vt:lpstr>Page Title Here</vt:lpstr>
      <vt:lpstr>Page Title Here</vt:lpstr>
      <vt:lpstr>Page Title Goes Here</vt:lpstr>
      <vt:lpstr>Page Title Goes Here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 here</dc:title>
  <dc:creator>Mike Sarah</dc:creator>
  <cp:lastModifiedBy>Mike Sarah</cp:lastModifiedBy>
  <cp:revision>56</cp:revision>
  <dcterms:created xsi:type="dcterms:W3CDTF">2023-11-13T22:07:28Z</dcterms:created>
  <dcterms:modified xsi:type="dcterms:W3CDTF">2023-12-08T00:43:28Z</dcterms:modified>
</cp:coreProperties>
</file>